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3" r:id="rId2"/>
    <p:sldId id="270" r:id="rId3"/>
    <p:sldId id="311" r:id="rId4"/>
    <p:sldId id="312" r:id="rId5"/>
    <p:sldId id="313" r:id="rId6"/>
    <p:sldId id="314" r:id="rId7"/>
    <p:sldId id="315" r:id="rId8"/>
    <p:sldId id="324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5" r:id="rId18"/>
    <p:sldId id="327" r:id="rId19"/>
    <p:sldId id="328" r:id="rId20"/>
    <p:sldId id="329" r:id="rId21"/>
    <p:sldId id="330" r:id="rId22"/>
    <p:sldId id="331" r:id="rId23"/>
    <p:sldId id="332" r:id="rId24"/>
    <p:sldId id="340" r:id="rId25"/>
    <p:sldId id="341" r:id="rId26"/>
    <p:sldId id="333" r:id="rId27"/>
    <p:sldId id="334" r:id="rId28"/>
    <p:sldId id="335" r:id="rId29"/>
    <p:sldId id="336" r:id="rId30"/>
    <p:sldId id="337" r:id="rId31"/>
    <p:sldId id="338" r:id="rId32"/>
    <p:sldId id="326" r:id="rId33"/>
    <p:sldId id="307" r:id="rId34"/>
    <p:sldId id="309" r:id="rId35"/>
    <p:sldId id="339" r:id="rId36"/>
    <p:sldId id="308" r:id="rId37"/>
    <p:sldId id="281" r:id="rId38"/>
    <p:sldId id="310" r:id="rId39"/>
    <p:sldId id="300" r:id="rId40"/>
    <p:sldId id="286" r:id="rId41"/>
    <p:sldId id="258" r:id="rId42"/>
    <p:sldId id="282" r:id="rId43"/>
  </p:sldIdLst>
  <p:sldSz cx="12192000" cy="6858000"/>
  <p:notesSz cx="6858000" cy="9144000"/>
  <p:embeddedFontLst>
    <p:embeddedFont>
      <p:font typeface="08서울한강체 M" panose="0202060302010102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나눔스퀘어 Bold" panose="020B0600000101010101" pitchFamily="50" charset="-127"/>
      <p:bold r:id="rId47"/>
    </p:embeddedFont>
    <p:embeddedFont>
      <p:font typeface="a옛날목욕탕B" panose="02020600000000000000" pitchFamily="18" charset="-127"/>
      <p:regular r:id="rId48"/>
    </p:embeddedFont>
    <p:embeddedFont>
      <p:font typeface="나눔스퀘어 ExtraBold" panose="020B0600000101010101" pitchFamily="50" charset="-127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000000"/>
    <a:srgbClr val="1F4E79"/>
    <a:srgbClr val="315C84"/>
    <a:srgbClr val="D0CECE"/>
    <a:srgbClr val="F8A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A46927-A02C-4FCA-9A5C-665C67AB3AC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CCBCB2C-10CA-4AFF-BC4C-7765FCDE3A45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/>
            <a:t>Accept</a:t>
          </a:r>
          <a:endParaRPr lang="ko-KR" altLang="en-US" dirty="0"/>
        </a:p>
      </dgm:t>
    </dgm:pt>
    <dgm:pt modelId="{14ADB809-8D02-493B-AA46-43B69052844C}" type="parTrans" cxnId="{B6153D60-8586-4E5B-A7CC-BD6958CB9B8B}">
      <dgm:prSet/>
      <dgm:spPr/>
      <dgm:t>
        <a:bodyPr/>
        <a:lstStyle/>
        <a:p>
          <a:pPr latinLnBrk="1"/>
          <a:endParaRPr lang="ko-KR" altLang="en-US"/>
        </a:p>
      </dgm:t>
    </dgm:pt>
    <dgm:pt modelId="{36F7DEAF-16E7-4281-BA73-8D77DB884262}" type="sibTrans" cxnId="{B6153D60-8586-4E5B-A7CC-BD6958CB9B8B}">
      <dgm:prSet/>
      <dgm:spPr/>
      <dgm:t>
        <a:bodyPr/>
        <a:lstStyle/>
        <a:p>
          <a:pPr latinLnBrk="1"/>
          <a:endParaRPr lang="ko-KR" altLang="en-US"/>
        </a:p>
      </dgm:t>
    </dgm:pt>
    <dgm:pt modelId="{D4D21F58-EB70-45DE-87A3-9475F0D9A407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/>
            <a:t>Event</a:t>
          </a:r>
          <a:endParaRPr lang="ko-KR" altLang="en-US" dirty="0"/>
        </a:p>
      </dgm:t>
    </dgm:pt>
    <dgm:pt modelId="{BA8B9BFF-9580-4775-A779-DBEFF0824DE9}" type="parTrans" cxnId="{EEDA9603-D7F6-4AC4-AF68-74CA9B0AAF6C}">
      <dgm:prSet/>
      <dgm:spPr/>
      <dgm:t>
        <a:bodyPr/>
        <a:lstStyle/>
        <a:p>
          <a:pPr latinLnBrk="1"/>
          <a:endParaRPr lang="ko-KR" altLang="en-US"/>
        </a:p>
      </dgm:t>
    </dgm:pt>
    <dgm:pt modelId="{35CFFB49-BA2F-47AD-86A6-BEFBFB4A6A34}" type="sibTrans" cxnId="{EEDA9603-D7F6-4AC4-AF68-74CA9B0AAF6C}">
      <dgm:prSet/>
      <dgm:spPr/>
      <dgm:t>
        <a:bodyPr/>
        <a:lstStyle/>
        <a:p>
          <a:pPr latinLnBrk="1"/>
          <a:endParaRPr lang="ko-KR" altLang="en-US"/>
        </a:p>
      </dgm:t>
    </dgm:pt>
    <dgm:pt modelId="{F8D202D7-E236-41E0-B25B-E5EE96B847C3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/>
            <a:t>Main</a:t>
          </a:r>
          <a:endParaRPr lang="ko-KR" altLang="en-US" dirty="0"/>
        </a:p>
      </dgm:t>
    </dgm:pt>
    <dgm:pt modelId="{2E1E8CC9-62D8-4E43-89FD-0DF30BD0E91E}" type="parTrans" cxnId="{DCCF5F5D-6892-4294-BF94-D1A1AC90E92C}">
      <dgm:prSet/>
      <dgm:spPr/>
      <dgm:t>
        <a:bodyPr/>
        <a:lstStyle/>
        <a:p>
          <a:pPr latinLnBrk="1"/>
          <a:endParaRPr lang="ko-KR" altLang="en-US"/>
        </a:p>
      </dgm:t>
    </dgm:pt>
    <dgm:pt modelId="{BA1F2563-F70F-4FC6-9D14-0B4F1E00FC7A}" type="sibTrans" cxnId="{DCCF5F5D-6892-4294-BF94-D1A1AC90E92C}">
      <dgm:prSet/>
      <dgm:spPr/>
      <dgm:t>
        <a:bodyPr/>
        <a:lstStyle/>
        <a:p>
          <a:pPr latinLnBrk="1"/>
          <a:endParaRPr lang="ko-KR" altLang="en-US"/>
        </a:p>
      </dgm:t>
    </dgm:pt>
    <dgm:pt modelId="{7FADC627-156A-47B2-9611-CD807971A48E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/>
            <a:t>Main</a:t>
          </a:r>
          <a:endParaRPr lang="ko-KR" altLang="en-US" dirty="0"/>
        </a:p>
      </dgm:t>
    </dgm:pt>
    <dgm:pt modelId="{C207B1E3-19B4-442C-BEB8-ED79EA0BB3FD}" type="parTrans" cxnId="{014AB91F-3F7D-4243-BF25-3136BB04C47F}">
      <dgm:prSet/>
      <dgm:spPr/>
      <dgm:t>
        <a:bodyPr/>
        <a:lstStyle/>
        <a:p>
          <a:pPr latinLnBrk="1"/>
          <a:endParaRPr lang="ko-KR" altLang="en-US"/>
        </a:p>
      </dgm:t>
    </dgm:pt>
    <dgm:pt modelId="{882CAFD1-43D2-4DFD-9F60-952C5970D876}" type="sibTrans" cxnId="{014AB91F-3F7D-4243-BF25-3136BB04C47F}">
      <dgm:prSet/>
      <dgm:spPr/>
      <dgm:t>
        <a:bodyPr/>
        <a:lstStyle/>
        <a:p>
          <a:pPr latinLnBrk="1"/>
          <a:endParaRPr lang="ko-KR" altLang="en-US"/>
        </a:p>
      </dgm:t>
    </dgm:pt>
    <dgm:pt modelId="{6FF9EEBC-C706-46E9-AD95-B1016E9E3CFA}" type="pres">
      <dgm:prSet presAssocID="{0BA46927-A02C-4FCA-9A5C-665C67AB3AC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F8677F-3D53-4504-869B-AE931AD698A2}" type="pres">
      <dgm:prSet presAssocID="{F8D202D7-E236-41E0-B25B-E5EE96B847C3}" presName="hierRoot1" presStyleCnt="0">
        <dgm:presLayoutVars>
          <dgm:hierBranch val="init"/>
        </dgm:presLayoutVars>
      </dgm:prSet>
      <dgm:spPr/>
    </dgm:pt>
    <dgm:pt modelId="{722934AE-83AC-41A0-8E8D-F719A7EDFA87}" type="pres">
      <dgm:prSet presAssocID="{F8D202D7-E236-41E0-B25B-E5EE96B847C3}" presName="rootComposite1" presStyleCnt="0"/>
      <dgm:spPr/>
    </dgm:pt>
    <dgm:pt modelId="{382DE526-A6BB-44F2-8C3C-93A756732581}" type="pres">
      <dgm:prSet presAssocID="{F8D202D7-E236-41E0-B25B-E5EE96B847C3}" presName="rootText1" presStyleLbl="alignAcc1" presStyleIdx="0" presStyleCnt="0" custLinFactY="-55043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E1925B-E46D-4EB1-85BA-575B0F7BEC88}" type="pres">
      <dgm:prSet presAssocID="{F8D202D7-E236-41E0-B25B-E5EE96B847C3}" presName="topArc1" presStyleLbl="parChTrans1D1" presStyleIdx="0" presStyleCnt="8"/>
      <dgm:spPr/>
    </dgm:pt>
    <dgm:pt modelId="{05937604-709B-49C8-9906-F153F4B00A44}" type="pres">
      <dgm:prSet presAssocID="{F8D202D7-E236-41E0-B25B-E5EE96B847C3}" presName="bottomArc1" presStyleLbl="parChTrans1D1" presStyleIdx="1" presStyleCnt="8"/>
      <dgm:spPr/>
    </dgm:pt>
    <dgm:pt modelId="{7F727868-D22D-4EB7-AAFF-3EE46B88F25E}" type="pres">
      <dgm:prSet presAssocID="{F8D202D7-E236-41E0-B25B-E5EE96B847C3}" presName="topConnNode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1719F31-2E58-4BD2-9AC5-BE1E876AD21D}" type="pres">
      <dgm:prSet presAssocID="{F8D202D7-E236-41E0-B25B-E5EE96B847C3}" presName="hierChild2" presStyleCnt="0"/>
      <dgm:spPr/>
    </dgm:pt>
    <dgm:pt modelId="{924E22E4-3105-4559-A543-7C549BFE1681}" type="pres">
      <dgm:prSet presAssocID="{14ADB809-8D02-493B-AA46-43B69052844C}" presName="Name28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369B1E4-DE50-43D9-B1EF-DCE01B9F7369}" type="pres">
      <dgm:prSet presAssocID="{5CCBCB2C-10CA-4AFF-BC4C-7765FCDE3A45}" presName="hierRoot2" presStyleCnt="0">
        <dgm:presLayoutVars>
          <dgm:hierBranch val="init"/>
        </dgm:presLayoutVars>
      </dgm:prSet>
      <dgm:spPr/>
    </dgm:pt>
    <dgm:pt modelId="{FE954E40-649F-451F-B771-5A41C4FD5385}" type="pres">
      <dgm:prSet presAssocID="{5CCBCB2C-10CA-4AFF-BC4C-7765FCDE3A45}" presName="rootComposite2" presStyleCnt="0"/>
      <dgm:spPr/>
    </dgm:pt>
    <dgm:pt modelId="{ABC6696A-DD14-464D-B8FA-EC809D4949FB}" type="pres">
      <dgm:prSet presAssocID="{5CCBCB2C-10CA-4AFF-BC4C-7765FCDE3A45}" presName="rootText2" presStyleLbl="alignAcc1" presStyleIdx="0" presStyleCnt="0" custLinFactY="7710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620C85-674E-4FAC-9987-F5DEE76FCB25}" type="pres">
      <dgm:prSet presAssocID="{5CCBCB2C-10CA-4AFF-BC4C-7765FCDE3A45}" presName="topArc2" presStyleLbl="parChTrans1D1" presStyleIdx="2" presStyleCnt="8"/>
      <dgm:spPr/>
    </dgm:pt>
    <dgm:pt modelId="{682C503E-F04A-486B-B6E0-D54493F5A674}" type="pres">
      <dgm:prSet presAssocID="{5CCBCB2C-10CA-4AFF-BC4C-7765FCDE3A45}" presName="bottomArc2" presStyleLbl="parChTrans1D1" presStyleIdx="3" presStyleCnt="8"/>
      <dgm:spPr/>
    </dgm:pt>
    <dgm:pt modelId="{D790958F-4379-4785-BA58-5998A7E10B9E}" type="pres">
      <dgm:prSet presAssocID="{5CCBCB2C-10CA-4AFF-BC4C-7765FCDE3A45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9186C2C-4677-40DB-AF27-AD497C18F4B9}" type="pres">
      <dgm:prSet presAssocID="{5CCBCB2C-10CA-4AFF-BC4C-7765FCDE3A45}" presName="hierChild4" presStyleCnt="0"/>
      <dgm:spPr/>
    </dgm:pt>
    <dgm:pt modelId="{31BD6F66-0DDD-433B-8971-DFB76B8F607A}" type="pres">
      <dgm:prSet presAssocID="{5CCBCB2C-10CA-4AFF-BC4C-7765FCDE3A45}" presName="hierChild5" presStyleCnt="0"/>
      <dgm:spPr/>
    </dgm:pt>
    <dgm:pt modelId="{96D18ACC-2263-489F-85E4-C92B18F3CF21}" type="pres">
      <dgm:prSet presAssocID="{C207B1E3-19B4-442C-BEB8-ED79EA0BB3FD}" presName="Name28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F9A55C9-E8FA-431A-AC5D-5321194CA8C2}" type="pres">
      <dgm:prSet presAssocID="{7FADC627-156A-47B2-9611-CD807971A48E}" presName="hierRoot2" presStyleCnt="0">
        <dgm:presLayoutVars>
          <dgm:hierBranch val="init"/>
        </dgm:presLayoutVars>
      </dgm:prSet>
      <dgm:spPr/>
    </dgm:pt>
    <dgm:pt modelId="{65B46A5C-27FC-4A08-851D-77674752499B}" type="pres">
      <dgm:prSet presAssocID="{7FADC627-156A-47B2-9611-CD807971A48E}" presName="rootComposite2" presStyleCnt="0"/>
      <dgm:spPr/>
    </dgm:pt>
    <dgm:pt modelId="{99A7CBA1-41F6-4517-A75D-653E3F9641D3}" type="pres">
      <dgm:prSet presAssocID="{7FADC627-156A-47B2-9611-CD807971A48E}" presName="rootText2" presStyleLbl="alignAcc1" presStyleIdx="0" presStyleCnt="0" custLinFactY="7710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2A033E-CE5D-4704-967E-3B583BAC2B7B}" type="pres">
      <dgm:prSet presAssocID="{7FADC627-156A-47B2-9611-CD807971A48E}" presName="topArc2" presStyleLbl="parChTrans1D1" presStyleIdx="4" presStyleCnt="8"/>
      <dgm:spPr/>
    </dgm:pt>
    <dgm:pt modelId="{4CEA3A63-3D92-47D7-91E4-C411F051B76D}" type="pres">
      <dgm:prSet presAssocID="{7FADC627-156A-47B2-9611-CD807971A48E}" presName="bottomArc2" presStyleLbl="parChTrans1D1" presStyleIdx="5" presStyleCnt="8"/>
      <dgm:spPr/>
    </dgm:pt>
    <dgm:pt modelId="{44CFC6CA-6DBA-4D88-B18B-21713EA8ED70}" type="pres">
      <dgm:prSet presAssocID="{7FADC627-156A-47B2-9611-CD807971A48E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92B5C05-6C70-4CF4-806A-6989606A89F7}" type="pres">
      <dgm:prSet presAssocID="{7FADC627-156A-47B2-9611-CD807971A48E}" presName="hierChild4" presStyleCnt="0"/>
      <dgm:spPr/>
    </dgm:pt>
    <dgm:pt modelId="{7E7AA147-BBD0-4018-9C9F-D8A48115CCAC}" type="pres">
      <dgm:prSet presAssocID="{7FADC627-156A-47B2-9611-CD807971A48E}" presName="hierChild5" presStyleCnt="0"/>
      <dgm:spPr/>
    </dgm:pt>
    <dgm:pt modelId="{02502D02-2C93-4098-B0E4-CB5FB33D0AEC}" type="pres">
      <dgm:prSet presAssocID="{BA8B9BFF-9580-4775-A779-DBEFF0824DE9}" presName="Name28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FD59056-739A-4E55-BEFF-3976AE7F1D65}" type="pres">
      <dgm:prSet presAssocID="{D4D21F58-EB70-45DE-87A3-9475F0D9A407}" presName="hierRoot2" presStyleCnt="0">
        <dgm:presLayoutVars>
          <dgm:hierBranch val="init"/>
        </dgm:presLayoutVars>
      </dgm:prSet>
      <dgm:spPr/>
    </dgm:pt>
    <dgm:pt modelId="{1E637007-DCD5-46B0-AA59-63CC60E2012D}" type="pres">
      <dgm:prSet presAssocID="{D4D21F58-EB70-45DE-87A3-9475F0D9A407}" presName="rootComposite2" presStyleCnt="0"/>
      <dgm:spPr/>
    </dgm:pt>
    <dgm:pt modelId="{4FCF7FF7-081F-421C-B0F8-DF1240F334B4}" type="pres">
      <dgm:prSet presAssocID="{D4D21F58-EB70-45DE-87A3-9475F0D9A407}" presName="rootText2" presStyleLbl="alignAcc1" presStyleIdx="0" presStyleCnt="0" custLinFactY="7710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7442CE-DA87-4DBA-85AC-BC08FAF7E664}" type="pres">
      <dgm:prSet presAssocID="{D4D21F58-EB70-45DE-87A3-9475F0D9A407}" presName="topArc2" presStyleLbl="parChTrans1D1" presStyleIdx="6" presStyleCnt="8"/>
      <dgm:spPr/>
    </dgm:pt>
    <dgm:pt modelId="{12AFBB5D-6B85-406F-8643-A11EADBF4378}" type="pres">
      <dgm:prSet presAssocID="{D4D21F58-EB70-45DE-87A3-9475F0D9A407}" presName="bottomArc2" presStyleLbl="parChTrans1D1" presStyleIdx="7" presStyleCnt="8"/>
      <dgm:spPr/>
    </dgm:pt>
    <dgm:pt modelId="{012F07F7-83B5-49FF-825E-0DB87DDF64AD}" type="pres">
      <dgm:prSet presAssocID="{D4D21F58-EB70-45DE-87A3-9475F0D9A407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E6CA143-F0BC-494C-A185-4EBDC1E2292C}" type="pres">
      <dgm:prSet presAssocID="{D4D21F58-EB70-45DE-87A3-9475F0D9A407}" presName="hierChild4" presStyleCnt="0"/>
      <dgm:spPr/>
    </dgm:pt>
    <dgm:pt modelId="{919180CA-F9F4-4277-8763-320423B62A6C}" type="pres">
      <dgm:prSet presAssocID="{D4D21F58-EB70-45DE-87A3-9475F0D9A407}" presName="hierChild5" presStyleCnt="0"/>
      <dgm:spPr/>
    </dgm:pt>
    <dgm:pt modelId="{3097B923-5E51-48C3-B70F-BDD86DCDCE07}" type="pres">
      <dgm:prSet presAssocID="{F8D202D7-E236-41E0-B25B-E5EE96B847C3}" presName="hierChild3" presStyleCnt="0"/>
      <dgm:spPr/>
    </dgm:pt>
  </dgm:ptLst>
  <dgm:cxnLst>
    <dgm:cxn modelId="{4F53868B-2F9D-4CDD-A58C-95D0B30731F3}" type="presOf" srcId="{14ADB809-8D02-493B-AA46-43B69052844C}" destId="{924E22E4-3105-4559-A543-7C549BFE1681}" srcOrd="0" destOrd="0" presId="urn:microsoft.com/office/officeart/2008/layout/HalfCircleOrganizationChart"/>
    <dgm:cxn modelId="{DD4A0187-9AF9-492F-81A4-DA5C3F360E23}" type="presOf" srcId="{D4D21F58-EB70-45DE-87A3-9475F0D9A407}" destId="{012F07F7-83B5-49FF-825E-0DB87DDF64AD}" srcOrd="1" destOrd="0" presId="urn:microsoft.com/office/officeart/2008/layout/HalfCircleOrganizationChart"/>
    <dgm:cxn modelId="{DCCF5F5D-6892-4294-BF94-D1A1AC90E92C}" srcId="{0BA46927-A02C-4FCA-9A5C-665C67AB3ACF}" destId="{F8D202D7-E236-41E0-B25B-E5EE96B847C3}" srcOrd="0" destOrd="0" parTransId="{2E1E8CC9-62D8-4E43-89FD-0DF30BD0E91E}" sibTransId="{BA1F2563-F70F-4FC6-9D14-0B4F1E00FC7A}"/>
    <dgm:cxn modelId="{F5A5CD06-4F7B-4382-A557-5C9BEFB7DA6A}" type="presOf" srcId="{F8D202D7-E236-41E0-B25B-E5EE96B847C3}" destId="{382DE526-A6BB-44F2-8C3C-93A756732581}" srcOrd="0" destOrd="0" presId="urn:microsoft.com/office/officeart/2008/layout/HalfCircleOrganizationChart"/>
    <dgm:cxn modelId="{0652BF18-5E3C-4FC6-9764-6E4A783BB3F6}" type="presOf" srcId="{7FADC627-156A-47B2-9611-CD807971A48E}" destId="{99A7CBA1-41F6-4517-A75D-653E3F9641D3}" srcOrd="0" destOrd="0" presId="urn:microsoft.com/office/officeart/2008/layout/HalfCircleOrganizationChart"/>
    <dgm:cxn modelId="{7964763F-1C5F-418C-A92F-1699C8116E7F}" type="presOf" srcId="{BA8B9BFF-9580-4775-A779-DBEFF0824DE9}" destId="{02502D02-2C93-4098-B0E4-CB5FB33D0AEC}" srcOrd="0" destOrd="0" presId="urn:microsoft.com/office/officeart/2008/layout/HalfCircleOrganizationChart"/>
    <dgm:cxn modelId="{D8D6E24B-04F3-4E81-B526-BA80BE45C49D}" type="presOf" srcId="{D4D21F58-EB70-45DE-87A3-9475F0D9A407}" destId="{4FCF7FF7-081F-421C-B0F8-DF1240F334B4}" srcOrd="0" destOrd="0" presId="urn:microsoft.com/office/officeart/2008/layout/HalfCircleOrganizationChart"/>
    <dgm:cxn modelId="{014AB91F-3F7D-4243-BF25-3136BB04C47F}" srcId="{F8D202D7-E236-41E0-B25B-E5EE96B847C3}" destId="{7FADC627-156A-47B2-9611-CD807971A48E}" srcOrd="1" destOrd="0" parTransId="{C207B1E3-19B4-442C-BEB8-ED79EA0BB3FD}" sibTransId="{882CAFD1-43D2-4DFD-9F60-952C5970D876}"/>
    <dgm:cxn modelId="{40A56CC6-2660-4F26-B903-647B6D04DF21}" type="presOf" srcId="{5CCBCB2C-10CA-4AFF-BC4C-7765FCDE3A45}" destId="{ABC6696A-DD14-464D-B8FA-EC809D4949FB}" srcOrd="0" destOrd="0" presId="urn:microsoft.com/office/officeart/2008/layout/HalfCircleOrganizationChart"/>
    <dgm:cxn modelId="{EEDA9603-D7F6-4AC4-AF68-74CA9B0AAF6C}" srcId="{F8D202D7-E236-41E0-B25B-E5EE96B847C3}" destId="{D4D21F58-EB70-45DE-87A3-9475F0D9A407}" srcOrd="2" destOrd="0" parTransId="{BA8B9BFF-9580-4775-A779-DBEFF0824DE9}" sibTransId="{35CFFB49-BA2F-47AD-86A6-BEFBFB4A6A34}"/>
    <dgm:cxn modelId="{7750C765-106E-43EF-9619-5873DAF6BF9D}" type="presOf" srcId="{C207B1E3-19B4-442C-BEB8-ED79EA0BB3FD}" destId="{96D18ACC-2263-489F-85E4-C92B18F3CF21}" srcOrd="0" destOrd="0" presId="urn:microsoft.com/office/officeart/2008/layout/HalfCircleOrganizationChart"/>
    <dgm:cxn modelId="{779FBB1F-248E-4295-AF4C-C79DE8F0FBC6}" type="presOf" srcId="{5CCBCB2C-10CA-4AFF-BC4C-7765FCDE3A45}" destId="{D790958F-4379-4785-BA58-5998A7E10B9E}" srcOrd="1" destOrd="0" presId="urn:microsoft.com/office/officeart/2008/layout/HalfCircleOrganizationChart"/>
    <dgm:cxn modelId="{A868533D-00D1-4973-ABC9-AF6716BE8CC9}" type="presOf" srcId="{F8D202D7-E236-41E0-B25B-E5EE96B847C3}" destId="{7F727868-D22D-4EB7-AAFF-3EE46B88F25E}" srcOrd="1" destOrd="0" presId="urn:microsoft.com/office/officeart/2008/layout/HalfCircleOrganizationChart"/>
    <dgm:cxn modelId="{B6153D60-8586-4E5B-A7CC-BD6958CB9B8B}" srcId="{F8D202D7-E236-41E0-B25B-E5EE96B847C3}" destId="{5CCBCB2C-10CA-4AFF-BC4C-7765FCDE3A45}" srcOrd="0" destOrd="0" parTransId="{14ADB809-8D02-493B-AA46-43B69052844C}" sibTransId="{36F7DEAF-16E7-4281-BA73-8D77DB884262}"/>
    <dgm:cxn modelId="{023FB094-7C9E-481D-952B-D1E176A42647}" type="presOf" srcId="{0BA46927-A02C-4FCA-9A5C-665C67AB3ACF}" destId="{6FF9EEBC-C706-46E9-AD95-B1016E9E3CFA}" srcOrd="0" destOrd="0" presId="urn:microsoft.com/office/officeart/2008/layout/HalfCircleOrganizationChart"/>
    <dgm:cxn modelId="{9C7F9925-9F76-474D-8746-CA71089F884F}" type="presOf" srcId="{7FADC627-156A-47B2-9611-CD807971A48E}" destId="{44CFC6CA-6DBA-4D88-B18B-21713EA8ED70}" srcOrd="1" destOrd="0" presId="urn:microsoft.com/office/officeart/2008/layout/HalfCircleOrganizationChart"/>
    <dgm:cxn modelId="{532993C4-CF2D-484B-AA4B-532AA853E730}" type="presParOf" srcId="{6FF9EEBC-C706-46E9-AD95-B1016E9E3CFA}" destId="{C6F8677F-3D53-4504-869B-AE931AD698A2}" srcOrd="0" destOrd="0" presId="urn:microsoft.com/office/officeart/2008/layout/HalfCircleOrganizationChart"/>
    <dgm:cxn modelId="{37EEBAE1-8A29-49F4-8D95-2B21E9D1A372}" type="presParOf" srcId="{C6F8677F-3D53-4504-869B-AE931AD698A2}" destId="{722934AE-83AC-41A0-8E8D-F719A7EDFA87}" srcOrd="0" destOrd="0" presId="urn:microsoft.com/office/officeart/2008/layout/HalfCircleOrganizationChart"/>
    <dgm:cxn modelId="{DE652FF7-9BB8-4789-B77E-EA5733942927}" type="presParOf" srcId="{722934AE-83AC-41A0-8E8D-F719A7EDFA87}" destId="{382DE526-A6BB-44F2-8C3C-93A756732581}" srcOrd="0" destOrd="0" presId="urn:microsoft.com/office/officeart/2008/layout/HalfCircleOrganizationChart"/>
    <dgm:cxn modelId="{B2E1A92F-FD26-4250-8FCB-CAB11C1B68AA}" type="presParOf" srcId="{722934AE-83AC-41A0-8E8D-F719A7EDFA87}" destId="{45E1925B-E46D-4EB1-85BA-575B0F7BEC88}" srcOrd="1" destOrd="0" presId="urn:microsoft.com/office/officeart/2008/layout/HalfCircleOrganizationChart"/>
    <dgm:cxn modelId="{27C27F01-1EA8-49B3-9AE3-16E795A867D7}" type="presParOf" srcId="{722934AE-83AC-41A0-8E8D-F719A7EDFA87}" destId="{05937604-709B-49C8-9906-F153F4B00A44}" srcOrd="2" destOrd="0" presId="urn:microsoft.com/office/officeart/2008/layout/HalfCircleOrganizationChart"/>
    <dgm:cxn modelId="{89DF1E7B-6982-4531-82D8-F30C1ADCBEEE}" type="presParOf" srcId="{722934AE-83AC-41A0-8E8D-F719A7EDFA87}" destId="{7F727868-D22D-4EB7-AAFF-3EE46B88F25E}" srcOrd="3" destOrd="0" presId="urn:microsoft.com/office/officeart/2008/layout/HalfCircleOrganizationChart"/>
    <dgm:cxn modelId="{D5156D8E-9528-4327-8B1D-524DFD25B6B7}" type="presParOf" srcId="{C6F8677F-3D53-4504-869B-AE931AD698A2}" destId="{21719F31-2E58-4BD2-9AC5-BE1E876AD21D}" srcOrd="1" destOrd="0" presId="urn:microsoft.com/office/officeart/2008/layout/HalfCircleOrganizationChart"/>
    <dgm:cxn modelId="{69AA801A-2661-4C57-A4B2-76E5E1B964F2}" type="presParOf" srcId="{21719F31-2E58-4BD2-9AC5-BE1E876AD21D}" destId="{924E22E4-3105-4559-A543-7C549BFE1681}" srcOrd="0" destOrd="0" presId="urn:microsoft.com/office/officeart/2008/layout/HalfCircleOrganizationChart"/>
    <dgm:cxn modelId="{78316C79-DABB-481E-A5CD-721AB601ACB2}" type="presParOf" srcId="{21719F31-2E58-4BD2-9AC5-BE1E876AD21D}" destId="{7369B1E4-DE50-43D9-B1EF-DCE01B9F7369}" srcOrd="1" destOrd="0" presId="urn:microsoft.com/office/officeart/2008/layout/HalfCircleOrganizationChart"/>
    <dgm:cxn modelId="{C265E146-3423-46C0-96AF-03E526E904B8}" type="presParOf" srcId="{7369B1E4-DE50-43D9-B1EF-DCE01B9F7369}" destId="{FE954E40-649F-451F-B771-5A41C4FD5385}" srcOrd="0" destOrd="0" presId="urn:microsoft.com/office/officeart/2008/layout/HalfCircleOrganizationChart"/>
    <dgm:cxn modelId="{C2E85CE0-F016-43E6-9E2A-24401882FFCE}" type="presParOf" srcId="{FE954E40-649F-451F-B771-5A41C4FD5385}" destId="{ABC6696A-DD14-464D-B8FA-EC809D4949FB}" srcOrd="0" destOrd="0" presId="urn:microsoft.com/office/officeart/2008/layout/HalfCircleOrganizationChart"/>
    <dgm:cxn modelId="{3661AD7E-6A29-4A90-A5AC-9D8F45F6CE08}" type="presParOf" srcId="{FE954E40-649F-451F-B771-5A41C4FD5385}" destId="{BA620C85-674E-4FAC-9987-F5DEE76FCB25}" srcOrd="1" destOrd="0" presId="urn:microsoft.com/office/officeart/2008/layout/HalfCircleOrganizationChart"/>
    <dgm:cxn modelId="{46DF7F6E-78FC-4569-A03F-115BA2DDDEF0}" type="presParOf" srcId="{FE954E40-649F-451F-B771-5A41C4FD5385}" destId="{682C503E-F04A-486B-B6E0-D54493F5A674}" srcOrd="2" destOrd="0" presId="urn:microsoft.com/office/officeart/2008/layout/HalfCircleOrganizationChart"/>
    <dgm:cxn modelId="{AF545EF3-B9BD-43CC-94A4-9EE10C5B13A7}" type="presParOf" srcId="{FE954E40-649F-451F-B771-5A41C4FD5385}" destId="{D790958F-4379-4785-BA58-5998A7E10B9E}" srcOrd="3" destOrd="0" presId="urn:microsoft.com/office/officeart/2008/layout/HalfCircleOrganizationChart"/>
    <dgm:cxn modelId="{F3571DF1-48DC-42C7-8E00-F236C08ECFD3}" type="presParOf" srcId="{7369B1E4-DE50-43D9-B1EF-DCE01B9F7369}" destId="{09186C2C-4677-40DB-AF27-AD497C18F4B9}" srcOrd="1" destOrd="0" presId="urn:microsoft.com/office/officeart/2008/layout/HalfCircleOrganizationChart"/>
    <dgm:cxn modelId="{684949D8-E83E-4584-93D9-E6AE76730308}" type="presParOf" srcId="{7369B1E4-DE50-43D9-B1EF-DCE01B9F7369}" destId="{31BD6F66-0DDD-433B-8971-DFB76B8F607A}" srcOrd="2" destOrd="0" presId="urn:microsoft.com/office/officeart/2008/layout/HalfCircleOrganizationChart"/>
    <dgm:cxn modelId="{CCD941D0-2302-4544-8CE3-5545411DA38D}" type="presParOf" srcId="{21719F31-2E58-4BD2-9AC5-BE1E876AD21D}" destId="{96D18ACC-2263-489F-85E4-C92B18F3CF21}" srcOrd="2" destOrd="0" presId="urn:microsoft.com/office/officeart/2008/layout/HalfCircleOrganizationChart"/>
    <dgm:cxn modelId="{98B270BC-7D78-497C-8780-90A46BDD1E41}" type="presParOf" srcId="{21719F31-2E58-4BD2-9AC5-BE1E876AD21D}" destId="{AF9A55C9-E8FA-431A-AC5D-5321194CA8C2}" srcOrd="3" destOrd="0" presId="urn:microsoft.com/office/officeart/2008/layout/HalfCircleOrganizationChart"/>
    <dgm:cxn modelId="{7E5C6173-060B-43F1-99A1-9888D74107BD}" type="presParOf" srcId="{AF9A55C9-E8FA-431A-AC5D-5321194CA8C2}" destId="{65B46A5C-27FC-4A08-851D-77674752499B}" srcOrd="0" destOrd="0" presId="urn:microsoft.com/office/officeart/2008/layout/HalfCircleOrganizationChart"/>
    <dgm:cxn modelId="{6DC7E45B-C3DB-4D1D-A98D-99A3FC8E776E}" type="presParOf" srcId="{65B46A5C-27FC-4A08-851D-77674752499B}" destId="{99A7CBA1-41F6-4517-A75D-653E3F9641D3}" srcOrd="0" destOrd="0" presId="urn:microsoft.com/office/officeart/2008/layout/HalfCircleOrganizationChart"/>
    <dgm:cxn modelId="{581D0D9D-547B-4A99-97BD-3B6CBFF85883}" type="presParOf" srcId="{65B46A5C-27FC-4A08-851D-77674752499B}" destId="{B62A033E-CE5D-4704-967E-3B583BAC2B7B}" srcOrd="1" destOrd="0" presId="urn:microsoft.com/office/officeart/2008/layout/HalfCircleOrganizationChart"/>
    <dgm:cxn modelId="{CC905584-3B04-4779-A756-52D73D8A9782}" type="presParOf" srcId="{65B46A5C-27FC-4A08-851D-77674752499B}" destId="{4CEA3A63-3D92-47D7-91E4-C411F051B76D}" srcOrd="2" destOrd="0" presId="urn:microsoft.com/office/officeart/2008/layout/HalfCircleOrganizationChart"/>
    <dgm:cxn modelId="{05468E15-5EE9-4D48-BADA-A26F5EAD266F}" type="presParOf" srcId="{65B46A5C-27FC-4A08-851D-77674752499B}" destId="{44CFC6CA-6DBA-4D88-B18B-21713EA8ED70}" srcOrd="3" destOrd="0" presId="urn:microsoft.com/office/officeart/2008/layout/HalfCircleOrganizationChart"/>
    <dgm:cxn modelId="{2A6100A1-E942-44E5-8AC9-0A2E1422268C}" type="presParOf" srcId="{AF9A55C9-E8FA-431A-AC5D-5321194CA8C2}" destId="{A92B5C05-6C70-4CF4-806A-6989606A89F7}" srcOrd="1" destOrd="0" presId="urn:microsoft.com/office/officeart/2008/layout/HalfCircleOrganizationChart"/>
    <dgm:cxn modelId="{19E2E61C-4A55-42DA-9CA6-67F86D241114}" type="presParOf" srcId="{AF9A55C9-E8FA-431A-AC5D-5321194CA8C2}" destId="{7E7AA147-BBD0-4018-9C9F-D8A48115CCAC}" srcOrd="2" destOrd="0" presId="urn:microsoft.com/office/officeart/2008/layout/HalfCircleOrganizationChart"/>
    <dgm:cxn modelId="{8AB2D6F5-DE8F-411E-98FC-770CECD1D72D}" type="presParOf" srcId="{21719F31-2E58-4BD2-9AC5-BE1E876AD21D}" destId="{02502D02-2C93-4098-B0E4-CB5FB33D0AEC}" srcOrd="4" destOrd="0" presId="urn:microsoft.com/office/officeart/2008/layout/HalfCircleOrganizationChart"/>
    <dgm:cxn modelId="{5C3FCFF6-5F4C-4FE0-A3E6-1B2A4ED2979C}" type="presParOf" srcId="{21719F31-2E58-4BD2-9AC5-BE1E876AD21D}" destId="{2FD59056-739A-4E55-BEFF-3976AE7F1D65}" srcOrd="5" destOrd="0" presId="urn:microsoft.com/office/officeart/2008/layout/HalfCircleOrganizationChart"/>
    <dgm:cxn modelId="{316FCE23-4143-49F3-AFB3-D67AAB9CB2FC}" type="presParOf" srcId="{2FD59056-739A-4E55-BEFF-3976AE7F1D65}" destId="{1E637007-DCD5-46B0-AA59-63CC60E2012D}" srcOrd="0" destOrd="0" presId="urn:microsoft.com/office/officeart/2008/layout/HalfCircleOrganizationChart"/>
    <dgm:cxn modelId="{671A5C59-9F79-433E-A9B3-84358D139A27}" type="presParOf" srcId="{1E637007-DCD5-46B0-AA59-63CC60E2012D}" destId="{4FCF7FF7-081F-421C-B0F8-DF1240F334B4}" srcOrd="0" destOrd="0" presId="urn:microsoft.com/office/officeart/2008/layout/HalfCircleOrganizationChart"/>
    <dgm:cxn modelId="{251B1A13-6A1B-4FEC-B67D-0FD6D571945B}" type="presParOf" srcId="{1E637007-DCD5-46B0-AA59-63CC60E2012D}" destId="{1A7442CE-DA87-4DBA-85AC-BC08FAF7E664}" srcOrd="1" destOrd="0" presId="urn:microsoft.com/office/officeart/2008/layout/HalfCircleOrganizationChart"/>
    <dgm:cxn modelId="{71B86ABB-36CB-4BDD-A580-C2B42C24CDCA}" type="presParOf" srcId="{1E637007-DCD5-46B0-AA59-63CC60E2012D}" destId="{12AFBB5D-6B85-406F-8643-A11EADBF4378}" srcOrd="2" destOrd="0" presId="urn:microsoft.com/office/officeart/2008/layout/HalfCircleOrganizationChart"/>
    <dgm:cxn modelId="{BFC12736-5BAA-43B4-B7D4-CAE889E1297C}" type="presParOf" srcId="{1E637007-DCD5-46B0-AA59-63CC60E2012D}" destId="{012F07F7-83B5-49FF-825E-0DB87DDF64AD}" srcOrd="3" destOrd="0" presId="urn:microsoft.com/office/officeart/2008/layout/HalfCircleOrganizationChart"/>
    <dgm:cxn modelId="{28987CFE-386A-47BC-9E27-9185D32DEB77}" type="presParOf" srcId="{2FD59056-739A-4E55-BEFF-3976AE7F1D65}" destId="{2E6CA143-F0BC-494C-A185-4EBDC1E2292C}" srcOrd="1" destOrd="0" presId="urn:microsoft.com/office/officeart/2008/layout/HalfCircleOrganizationChart"/>
    <dgm:cxn modelId="{7FBFDB95-01A3-4A04-B11B-1CA18E24A32D}" type="presParOf" srcId="{2FD59056-739A-4E55-BEFF-3976AE7F1D65}" destId="{919180CA-F9F4-4277-8763-320423B62A6C}" srcOrd="2" destOrd="0" presId="urn:microsoft.com/office/officeart/2008/layout/HalfCircleOrganizationChart"/>
    <dgm:cxn modelId="{2EBEE013-4100-411D-96FF-0AD1654442E9}" type="presParOf" srcId="{C6F8677F-3D53-4504-869B-AE931AD698A2}" destId="{3097B923-5E51-48C3-B70F-BDD86DCDCE0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02D02-2C93-4098-B0E4-CB5FB33D0AEC}">
      <dsp:nvSpPr>
        <dsp:cNvPr id="0" name=""/>
        <dsp:cNvSpPr/>
      </dsp:nvSpPr>
      <dsp:spPr>
        <a:xfrm>
          <a:off x="4063999" y="1424810"/>
          <a:ext cx="2875309" cy="3024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5228"/>
              </a:lnTo>
              <a:lnTo>
                <a:pt x="2875309" y="2775228"/>
              </a:lnTo>
              <a:lnTo>
                <a:pt x="2875309" y="30247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D18ACC-2263-489F-85E4-C92B18F3CF21}">
      <dsp:nvSpPr>
        <dsp:cNvPr id="0" name=""/>
        <dsp:cNvSpPr/>
      </dsp:nvSpPr>
      <dsp:spPr>
        <a:xfrm>
          <a:off x="4018279" y="1424810"/>
          <a:ext cx="91440" cy="30247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247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4E22E4-3105-4559-A543-7C549BFE1681}">
      <dsp:nvSpPr>
        <dsp:cNvPr id="0" name=""/>
        <dsp:cNvSpPr/>
      </dsp:nvSpPr>
      <dsp:spPr>
        <a:xfrm>
          <a:off x="1188690" y="1424810"/>
          <a:ext cx="2875309" cy="3024738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775228"/>
              </a:lnTo>
              <a:lnTo>
                <a:pt x="0" y="2775228"/>
              </a:lnTo>
              <a:lnTo>
                <a:pt x="0" y="30247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1925B-E46D-4EB1-85BA-575B0F7BEC88}">
      <dsp:nvSpPr>
        <dsp:cNvPr id="0" name=""/>
        <dsp:cNvSpPr/>
      </dsp:nvSpPr>
      <dsp:spPr>
        <a:xfrm>
          <a:off x="3469927" y="236665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937604-709B-49C8-9906-F153F4B00A44}">
      <dsp:nvSpPr>
        <dsp:cNvPr id="0" name=""/>
        <dsp:cNvSpPr/>
      </dsp:nvSpPr>
      <dsp:spPr>
        <a:xfrm>
          <a:off x="3469927" y="236665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DE526-A6BB-44F2-8C3C-93A756732581}">
      <dsp:nvSpPr>
        <dsp:cNvPr id="0" name=""/>
        <dsp:cNvSpPr/>
      </dsp:nvSpPr>
      <dsp:spPr>
        <a:xfrm>
          <a:off x="2875855" y="450531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500" kern="1200" dirty="0"/>
            <a:t>Main</a:t>
          </a:r>
          <a:endParaRPr lang="ko-KR" altLang="en-US" sz="3500" kern="1200" dirty="0"/>
        </a:p>
      </dsp:txBody>
      <dsp:txXfrm>
        <a:off x="2875855" y="450531"/>
        <a:ext cx="2376289" cy="760412"/>
      </dsp:txXfrm>
    </dsp:sp>
    <dsp:sp modelId="{BA620C85-674E-4FAC-9987-F5DEE76FCB25}">
      <dsp:nvSpPr>
        <dsp:cNvPr id="0" name=""/>
        <dsp:cNvSpPr/>
      </dsp:nvSpPr>
      <dsp:spPr>
        <a:xfrm>
          <a:off x="594617" y="4449548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C503E-F04A-486B-B6E0-D54493F5A674}">
      <dsp:nvSpPr>
        <dsp:cNvPr id="0" name=""/>
        <dsp:cNvSpPr/>
      </dsp:nvSpPr>
      <dsp:spPr>
        <a:xfrm>
          <a:off x="594617" y="4449548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6696A-DD14-464D-B8FA-EC809D4949FB}">
      <dsp:nvSpPr>
        <dsp:cNvPr id="0" name=""/>
        <dsp:cNvSpPr/>
      </dsp:nvSpPr>
      <dsp:spPr>
        <a:xfrm>
          <a:off x="545" y="4663414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500" kern="1200" dirty="0"/>
            <a:t>Accept</a:t>
          </a:r>
          <a:endParaRPr lang="ko-KR" altLang="en-US" sz="3500" kern="1200" dirty="0"/>
        </a:p>
      </dsp:txBody>
      <dsp:txXfrm>
        <a:off x="545" y="4663414"/>
        <a:ext cx="2376289" cy="760412"/>
      </dsp:txXfrm>
    </dsp:sp>
    <dsp:sp modelId="{B62A033E-CE5D-4704-967E-3B583BAC2B7B}">
      <dsp:nvSpPr>
        <dsp:cNvPr id="0" name=""/>
        <dsp:cNvSpPr/>
      </dsp:nvSpPr>
      <dsp:spPr>
        <a:xfrm>
          <a:off x="3469927" y="4449548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EA3A63-3D92-47D7-91E4-C411F051B76D}">
      <dsp:nvSpPr>
        <dsp:cNvPr id="0" name=""/>
        <dsp:cNvSpPr/>
      </dsp:nvSpPr>
      <dsp:spPr>
        <a:xfrm>
          <a:off x="3469927" y="4449548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7CBA1-41F6-4517-A75D-653E3F9641D3}">
      <dsp:nvSpPr>
        <dsp:cNvPr id="0" name=""/>
        <dsp:cNvSpPr/>
      </dsp:nvSpPr>
      <dsp:spPr>
        <a:xfrm>
          <a:off x="2875855" y="4663414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500" kern="1200" dirty="0"/>
            <a:t>Main</a:t>
          </a:r>
          <a:endParaRPr lang="ko-KR" altLang="en-US" sz="3500" kern="1200" dirty="0"/>
        </a:p>
      </dsp:txBody>
      <dsp:txXfrm>
        <a:off x="2875855" y="4663414"/>
        <a:ext cx="2376289" cy="760412"/>
      </dsp:txXfrm>
    </dsp:sp>
    <dsp:sp modelId="{1A7442CE-DA87-4DBA-85AC-BC08FAF7E664}">
      <dsp:nvSpPr>
        <dsp:cNvPr id="0" name=""/>
        <dsp:cNvSpPr/>
      </dsp:nvSpPr>
      <dsp:spPr>
        <a:xfrm>
          <a:off x="6345237" y="4449548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FBB5D-6B85-406F-8643-A11EADBF4378}">
      <dsp:nvSpPr>
        <dsp:cNvPr id="0" name=""/>
        <dsp:cNvSpPr/>
      </dsp:nvSpPr>
      <dsp:spPr>
        <a:xfrm>
          <a:off x="6345237" y="4449548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F7FF7-081F-421C-B0F8-DF1240F334B4}">
      <dsp:nvSpPr>
        <dsp:cNvPr id="0" name=""/>
        <dsp:cNvSpPr/>
      </dsp:nvSpPr>
      <dsp:spPr>
        <a:xfrm>
          <a:off x="5751165" y="4663414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500" kern="1200" dirty="0"/>
            <a:t>Event</a:t>
          </a:r>
          <a:endParaRPr lang="ko-KR" altLang="en-US" sz="3500" kern="1200" dirty="0"/>
        </a:p>
      </dsp:txBody>
      <dsp:txXfrm>
        <a:off x="5751165" y="4663414"/>
        <a:ext cx="2376289" cy="760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5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89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6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95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20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7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4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56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7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9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63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tx1"/>
            </a:gs>
            <a:gs pos="0">
              <a:schemeClr val="accent1">
                <a:lumMod val="60000"/>
                <a:lumOff val="4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454400" y="8763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606800" y="8763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454400" y="6985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lgDashDot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327400" y="901700"/>
            <a:ext cx="5308600" cy="5308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lg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03600" y="812800"/>
            <a:ext cx="5308600" cy="5308600"/>
          </a:xfrm>
          <a:prstGeom prst="ellipse">
            <a:avLst/>
          </a:prstGeom>
          <a:noFill/>
          <a:ln w="28575" cmpd="dbl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8122" y="1928674"/>
            <a:ext cx="4719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OSSP</a:t>
            </a:r>
          </a:p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Awesome </a:t>
            </a:r>
            <a:r>
              <a:rPr lang="en-US" altLang="ko-KR" sz="48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Dodge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5827" y="4000500"/>
            <a:ext cx="4013200" cy="0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27810" y="4133507"/>
            <a:ext cx="20601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조</a:t>
            </a:r>
            <a:r>
              <a:rPr lang="en-US" altLang="ko-KR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_Awesome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이광빈</a:t>
            </a:r>
            <a:endParaRPr lang="en-US" altLang="ko-KR" sz="2400" dirty="0" smtClean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이영진</a:t>
            </a:r>
            <a:endParaRPr lang="en-US" altLang="ko-KR" sz="2400" dirty="0" smtClean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황영식</a:t>
            </a:r>
            <a:endParaRPr lang="en-US" altLang="ko-KR" sz="2400" dirty="0" smtClean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63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변경사항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68" y="934405"/>
            <a:ext cx="6669065" cy="529357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변경사항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96" y="921598"/>
            <a:ext cx="6691330" cy="53112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기능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37" y="1009650"/>
            <a:ext cx="6105525" cy="48387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821679" y="5711190"/>
            <a:ext cx="54864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/>
          <p:cNvCxnSpPr>
            <a:stCxn id="17" idx="3"/>
          </p:cNvCxnSpPr>
          <p:nvPr/>
        </p:nvCxnSpPr>
        <p:spPr>
          <a:xfrm>
            <a:off x="6370319" y="5848350"/>
            <a:ext cx="93202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1"/>
          </p:cNvCxnSpPr>
          <p:nvPr/>
        </p:nvCxnSpPr>
        <p:spPr>
          <a:xfrm flipH="1">
            <a:off x="4888523" y="5848350"/>
            <a:ext cx="9331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473461" y="3239087"/>
            <a:ext cx="385055" cy="321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꺾인 연결선 26"/>
          <p:cNvCxnSpPr>
            <a:stCxn id="24" idx="2"/>
          </p:cNvCxnSpPr>
          <p:nvPr/>
        </p:nvCxnSpPr>
        <p:spPr>
          <a:xfrm rot="16200000" flipH="1">
            <a:off x="8198376" y="3028498"/>
            <a:ext cx="782515" cy="184728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13278" y="420272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일정한 속도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기능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489" y="1049884"/>
            <a:ext cx="6124575" cy="48482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16" y="921598"/>
            <a:ext cx="6677280" cy="530009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887010" y="5242040"/>
            <a:ext cx="502921" cy="441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3"/>
          </p:cNvCxnSpPr>
          <p:nvPr/>
        </p:nvCxnSpPr>
        <p:spPr>
          <a:xfrm>
            <a:off x="6389931" y="5463020"/>
            <a:ext cx="6667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2" idx="1"/>
          </p:cNvCxnSpPr>
          <p:nvPr/>
        </p:nvCxnSpPr>
        <p:spPr>
          <a:xfrm flipH="1">
            <a:off x="5208831" y="5463020"/>
            <a:ext cx="67817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2"/>
          </p:cNvCxnSpPr>
          <p:nvPr/>
        </p:nvCxnSpPr>
        <p:spPr>
          <a:xfrm>
            <a:off x="6138471" y="5684000"/>
            <a:ext cx="0" cy="5167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0"/>
          </p:cNvCxnSpPr>
          <p:nvPr/>
        </p:nvCxnSpPr>
        <p:spPr>
          <a:xfrm flipV="1">
            <a:off x="6138471" y="4606677"/>
            <a:ext cx="0" cy="635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975915" y="1275240"/>
            <a:ext cx="1237690" cy="441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4649320" y="1275240"/>
            <a:ext cx="1237690" cy="441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981950" y="1371600"/>
            <a:ext cx="1486460" cy="478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5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15" y="921598"/>
            <a:ext cx="6677281" cy="53000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확장된 게임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확장된 게임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68" y="934405"/>
            <a:ext cx="6669065" cy="52935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부분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80217" y="1834357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80217" y="3180438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80217" y="4526519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그래픽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80217" y="4549074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80217" y="1853621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2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멀티 플레이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87B4C855-3501-4118-A863-D4DD363D4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228" y="900617"/>
            <a:ext cx="6775556" cy="53780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9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E443F-69A1-4F76-94AF-56696802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709" y="1451535"/>
            <a:ext cx="6315075" cy="2838450"/>
          </a:xfrm>
          <a:prstGeom prst="rect">
            <a:avLst/>
          </a:prstGeom>
        </p:spPr>
      </p:pic>
      <p:pic>
        <p:nvPicPr>
          <p:cNvPr id="1028" name="Picture 4" descr="물음표에 대한 이미지 검색결과">
            <a:extLst>
              <a:ext uri="{FF2B5EF4-FFF2-40B4-BE49-F238E27FC236}">
                <a16:creationId xmlns:a16="http://schemas.microsoft.com/office/drawing/2014/main" id="{1E4E90DE-DB51-4CC6-BC00-091B44AA6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02" y="3352855"/>
            <a:ext cx="2390284" cy="22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6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292058" y="34495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내용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14300" y="876300"/>
            <a:ext cx="12395200" cy="584775"/>
          </a:xfrm>
          <a:prstGeom prst="rect">
            <a:avLst/>
          </a:prstGeom>
          <a:gradFill>
            <a:gsLst>
              <a:gs pos="100000">
                <a:schemeClr val="accent2">
                  <a:lumMod val="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1400000" scaled="0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7570" y="3449515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 소개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52520" y="345244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분석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F0C4B-5C0B-4C02-AD47-0B7565DBF6BF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92F45B-EA19-45A6-9F36-F169137B3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68" y="2463446"/>
            <a:ext cx="4176268" cy="3314912"/>
          </a:xfrm>
          <a:prstGeom prst="rect">
            <a:avLst/>
          </a:prstGeom>
        </p:spPr>
      </p:pic>
      <p:sp>
        <p:nvSpPr>
          <p:cNvPr id="15" name="직사각형 1">
            <a:extLst>
              <a:ext uri="{FF2B5EF4-FFF2-40B4-BE49-F238E27FC236}">
                <a16:creationId xmlns:a16="http://schemas.microsoft.com/office/drawing/2014/main" id="{403B02AC-30C7-4547-BB7D-F0DD71E945D4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252D668F-AA70-470B-BC23-6A033200EF78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pic>
        <p:nvPicPr>
          <p:cNvPr id="18" name="그림 1">
            <a:extLst>
              <a:ext uri="{FF2B5EF4-FFF2-40B4-BE49-F238E27FC236}">
                <a16:creationId xmlns:a16="http://schemas.microsoft.com/office/drawing/2014/main" id="{125AEE49-FAA5-4DF0-BBB2-BFA3C918A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47" y="2463446"/>
            <a:ext cx="4176268" cy="33149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3C57C4-8085-4CD4-821C-1581FCB30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127" y="2630261"/>
            <a:ext cx="1809750" cy="2571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1B314D-4E46-4AA8-8333-CCE150C2E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42" y="2463446"/>
            <a:ext cx="4176268" cy="33149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F0C4B-5C0B-4C02-AD47-0B7565DBF6BF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15" name="직사각형 1">
            <a:extLst>
              <a:ext uri="{FF2B5EF4-FFF2-40B4-BE49-F238E27FC236}">
                <a16:creationId xmlns:a16="http://schemas.microsoft.com/office/drawing/2014/main" id="{403B02AC-30C7-4547-BB7D-F0DD71E945D4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252D668F-AA70-470B-BC23-6A033200EF78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pic>
        <p:nvPicPr>
          <p:cNvPr id="18" name="그림 1">
            <a:extLst>
              <a:ext uri="{FF2B5EF4-FFF2-40B4-BE49-F238E27FC236}">
                <a16:creationId xmlns:a16="http://schemas.microsoft.com/office/drawing/2014/main" id="{125AEE49-FAA5-4DF0-BBB2-BFA3C918A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47" y="2463446"/>
            <a:ext cx="4176268" cy="331491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8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C82AC7-25A5-4A30-AE0F-8339945D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956" y="2896938"/>
            <a:ext cx="2228850" cy="24479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41E71D-1F74-4A4A-B3FC-6447697A5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47" y="2463445"/>
            <a:ext cx="4176268" cy="33149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1B314D-4E46-4AA8-8333-CCE150C2E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42" y="2463446"/>
            <a:ext cx="4176268" cy="33149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F0C4B-5C0B-4C02-AD47-0B7565DBF6BF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15" name="직사각형 1">
            <a:extLst>
              <a:ext uri="{FF2B5EF4-FFF2-40B4-BE49-F238E27FC236}">
                <a16:creationId xmlns:a16="http://schemas.microsoft.com/office/drawing/2014/main" id="{403B02AC-30C7-4547-BB7D-F0DD71E945D4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252D668F-AA70-470B-BC23-6A033200EF78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F68C5-2F92-4447-8803-4446707A0824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C38BEA5E-50FB-4B1F-9A2B-0FCFF5B45535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6BFA31D1-C7F9-496E-8639-EEADB10E8FBA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A7D94C-A98A-49A6-8F1C-11319A39D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791" y="2365887"/>
            <a:ext cx="4294422" cy="34124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D31AB6-8200-4D2F-9550-A1E63CAAE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816" y="2365886"/>
            <a:ext cx="4279130" cy="341247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9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C5D2CE-DF2C-480F-B098-09C971FC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17" y="2365886"/>
            <a:ext cx="4280854" cy="34124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425B95-A35D-4808-9DB7-A2F4B888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790" y="2365886"/>
            <a:ext cx="4279130" cy="33867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F68C5-2F92-4447-8803-4446707A0824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C38BEA5E-50FB-4B1F-9A2B-0FCFF5B45535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6BFA31D1-C7F9-496E-8639-EEADB10E8FBA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F0C4B-5C0B-4C02-AD47-0B7565DBF6BF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92F45B-EA19-45A6-9F36-F169137B3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68" y="2463446"/>
            <a:ext cx="4176268" cy="3314912"/>
          </a:xfrm>
          <a:prstGeom prst="rect">
            <a:avLst/>
          </a:prstGeom>
        </p:spPr>
      </p:pic>
      <p:sp>
        <p:nvSpPr>
          <p:cNvPr id="15" name="직사각형 1">
            <a:extLst>
              <a:ext uri="{FF2B5EF4-FFF2-40B4-BE49-F238E27FC236}">
                <a16:creationId xmlns:a16="http://schemas.microsoft.com/office/drawing/2014/main" id="{403B02AC-30C7-4547-BB7D-F0DD71E945D4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252D668F-AA70-470B-BC23-6A033200EF78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pic>
        <p:nvPicPr>
          <p:cNvPr id="18" name="그림 1">
            <a:extLst>
              <a:ext uri="{FF2B5EF4-FFF2-40B4-BE49-F238E27FC236}">
                <a16:creationId xmlns:a16="http://schemas.microsoft.com/office/drawing/2014/main" id="{125AEE49-FAA5-4DF0-BBB2-BFA3C918A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47" y="2463446"/>
            <a:ext cx="4176268" cy="33149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6DAB988F-849B-48FA-8911-504587635D3A}"/>
              </a:ext>
            </a:extLst>
          </p:cNvPr>
          <p:cNvSpPr/>
          <p:nvPr/>
        </p:nvSpPr>
        <p:spPr>
          <a:xfrm>
            <a:off x="4301234" y="3987271"/>
            <a:ext cx="5152008" cy="251480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dirty="0"/>
              <a:t>모든 장애물 위치</a:t>
            </a:r>
            <a:endParaRPr lang="en-US" altLang="ko-KR" sz="3200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B1E87A-84D7-4851-85F8-C5D41BCD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70" y="1017636"/>
            <a:ext cx="6407181" cy="23689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69F6E-1A55-43AA-89DF-E388D6FBE00A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FB70D1-85BE-418D-9E07-42ACD2FE9817}"/>
              </a:ext>
            </a:extLst>
          </p:cNvPr>
          <p:cNvSpPr/>
          <p:nvPr/>
        </p:nvSpPr>
        <p:spPr>
          <a:xfrm>
            <a:off x="9130488" y="4738732"/>
            <a:ext cx="2688920" cy="1360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/>
              <a:t>플레이어 위치</a:t>
            </a:r>
            <a:endParaRPr lang="en-US" altLang="ko-KR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824F952-6A43-40D0-8844-C4624D514AFE}"/>
              </a:ext>
            </a:extLst>
          </p:cNvPr>
          <p:cNvSpPr/>
          <p:nvPr/>
        </p:nvSpPr>
        <p:spPr>
          <a:xfrm>
            <a:off x="2389845" y="5309013"/>
            <a:ext cx="2718049" cy="7441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/>
              <a:t>플레이어 라이프</a:t>
            </a:r>
            <a:endParaRPr lang="en-US" altLang="ko-KR" dirty="0"/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545B6D38-C0EA-4E84-89B4-24A3C34F502A}"/>
              </a:ext>
            </a:extLst>
          </p:cNvPr>
          <p:cNvSpPr/>
          <p:nvPr/>
        </p:nvSpPr>
        <p:spPr>
          <a:xfrm>
            <a:off x="6424559" y="2630261"/>
            <a:ext cx="1055802" cy="947231"/>
          </a:xfrm>
          <a:prstGeom prst="upArrow">
            <a:avLst>
              <a:gd name="adj1" fmla="val 48667"/>
              <a:gd name="adj2" fmla="val 56800"/>
            </a:avLst>
          </a:prstGeom>
          <a:solidFill>
            <a:schemeClr val="bg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4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B1E87A-84D7-4851-85F8-C5D41BCD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971" y="2537397"/>
            <a:ext cx="6407181" cy="23689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69F6E-1A55-43AA-89DF-E388D6FBE00A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3AB8EF-CE20-434F-9F94-871F65772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687" y="3851847"/>
            <a:ext cx="1809750" cy="2628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E0C473-5CB7-4419-AC9B-4EB762DC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687" y="241772"/>
            <a:ext cx="1809750" cy="26289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6DAB988F-849B-48FA-8911-504587635D3A}"/>
              </a:ext>
            </a:extLst>
          </p:cNvPr>
          <p:cNvSpPr/>
          <p:nvPr/>
        </p:nvSpPr>
        <p:spPr>
          <a:xfrm>
            <a:off x="4301234" y="3987271"/>
            <a:ext cx="5152008" cy="251480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dirty="0"/>
              <a:t>모든 장애물 위치</a:t>
            </a:r>
            <a:endParaRPr lang="en-US" altLang="ko-KR" sz="3200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B1E87A-84D7-4851-85F8-C5D41BCD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70" y="1017636"/>
            <a:ext cx="6407181" cy="23689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69F6E-1A55-43AA-89DF-E388D6FBE00A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545B6D38-C0EA-4E84-89B4-24A3C34F502A}"/>
              </a:ext>
            </a:extLst>
          </p:cNvPr>
          <p:cNvSpPr/>
          <p:nvPr/>
        </p:nvSpPr>
        <p:spPr>
          <a:xfrm>
            <a:off x="6424559" y="2630261"/>
            <a:ext cx="1055802" cy="947231"/>
          </a:xfrm>
          <a:prstGeom prst="upArrow">
            <a:avLst>
              <a:gd name="adj1" fmla="val 48667"/>
              <a:gd name="adj2" fmla="val 56800"/>
            </a:avLst>
          </a:prstGeom>
          <a:solidFill>
            <a:schemeClr val="bg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FB445D9-A7D8-462C-B382-2FE0ED9382F1}"/>
              </a:ext>
            </a:extLst>
          </p:cNvPr>
          <p:cNvSpPr/>
          <p:nvPr/>
        </p:nvSpPr>
        <p:spPr>
          <a:xfrm>
            <a:off x="9130488" y="4738732"/>
            <a:ext cx="2688920" cy="1360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/>
              <a:t>플레이어 위치</a:t>
            </a:r>
            <a:endParaRPr lang="en-US" altLang="ko-KR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B481934-E3E7-4B6E-89E7-F69256AA3793}"/>
              </a:ext>
            </a:extLst>
          </p:cNvPr>
          <p:cNvSpPr/>
          <p:nvPr/>
        </p:nvSpPr>
        <p:spPr>
          <a:xfrm>
            <a:off x="2389845" y="5309013"/>
            <a:ext cx="2718049" cy="7441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/>
              <a:t>플레이어 라이프</a:t>
            </a:r>
            <a:endParaRPr lang="en-US" altLang="ko-KR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A47313-F7BC-449B-88AF-3DCBEF4CCD30}"/>
              </a:ext>
            </a:extLst>
          </p:cNvPr>
          <p:cNvCxnSpPr/>
          <p:nvPr/>
        </p:nvCxnSpPr>
        <p:spPr>
          <a:xfrm>
            <a:off x="2175029" y="5291093"/>
            <a:ext cx="986309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08A1E29-38A8-4025-8CCB-588773A472C9}"/>
              </a:ext>
            </a:extLst>
          </p:cNvPr>
          <p:cNvSpPr/>
          <p:nvPr/>
        </p:nvSpPr>
        <p:spPr>
          <a:xfrm>
            <a:off x="4969626" y="5667935"/>
            <a:ext cx="3739370" cy="7703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초기값 설정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-0.16901 -0.15973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-7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12084 -0.19838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  <p:bldP spid="21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87BF49-13E8-48AA-8980-0FB22BE60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45" y="1328025"/>
            <a:ext cx="5293794" cy="4201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FF060-9F57-4559-8988-E78392354B07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18310E-DF01-4A9E-8154-0F111E490D89}"/>
              </a:ext>
            </a:extLst>
          </p:cNvPr>
          <p:cNvSpPr txBox="1"/>
          <p:nvPr/>
        </p:nvSpPr>
        <p:spPr>
          <a:xfrm>
            <a:off x="7995861" y="1413062"/>
            <a:ext cx="35625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Waiting</a:t>
            </a:r>
          </a:p>
          <a:p>
            <a:pPr marL="285750" indent="-285750">
              <a:buFontTx/>
              <a:buChar char="-"/>
            </a:pP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Accepting </a:t>
            </a:r>
          </a:p>
          <a:p>
            <a:pPr lvl="1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(or Connecting)</a:t>
            </a:r>
          </a:p>
          <a:p>
            <a:pPr marL="285750" indent="-285750">
              <a:buFontTx/>
              <a:buChar char="-"/>
            </a:pP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Event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5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" y="922706"/>
            <a:ext cx="795283" cy="795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2506334"/>
            <a:ext cx="247854" cy="2478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소스코드의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752" y="1477474"/>
            <a:ext cx="5509835" cy="4416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03620" y="5775960"/>
            <a:ext cx="548640" cy="2743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꺾인 연결선 8"/>
          <p:cNvCxnSpPr>
            <a:stCxn id="6" idx="2"/>
            <a:endCxn id="17" idx="1"/>
          </p:cNvCxnSpPr>
          <p:nvPr/>
        </p:nvCxnSpPr>
        <p:spPr>
          <a:xfrm rot="5400000" flipH="1" flipV="1">
            <a:off x="7018917" y="3223987"/>
            <a:ext cx="2185315" cy="3467271"/>
          </a:xfrm>
          <a:prstGeom prst="bentConnector4">
            <a:avLst>
              <a:gd name="adj1" fmla="val -10461"/>
              <a:gd name="adj2" fmla="val 8514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9845211" y="3613505"/>
            <a:ext cx="1485900" cy="5029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Player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531466" y="736940"/>
            <a:ext cx="5082944" cy="55209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Square-dodge</a:t>
            </a:r>
            <a:endParaRPr lang="ko-KR" altLang="en-US" sz="2800" dirty="0"/>
          </a:p>
        </p:txBody>
      </p:sp>
      <p:sp>
        <p:nvSpPr>
          <p:cNvPr id="23" name="직사각형 22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3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FF060-9F57-4559-8988-E78392354B07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D04C7E3-CC0A-40F0-BD9A-F7C43E8FC934}"/>
              </a:ext>
            </a:extLst>
          </p:cNvPr>
          <p:cNvGraphicFramePr/>
          <p:nvPr>
            <p:extLst/>
          </p:nvPr>
        </p:nvGraphicFramePr>
        <p:xfrm>
          <a:off x="2467005" y="443883"/>
          <a:ext cx="8128000" cy="5706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139212B-1C64-403C-BA09-6D4FE5D713AA}"/>
              </a:ext>
            </a:extLst>
          </p:cNvPr>
          <p:cNvSpPr txBox="1"/>
          <p:nvPr/>
        </p:nvSpPr>
        <p:spPr>
          <a:xfrm>
            <a:off x="2467005" y="1319400"/>
            <a:ext cx="153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Thread</a:t>
            </a:r>
            <a:endParaRPr lang="ko-KR" altLang="en-US" sz="32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9A5D45F-291A-4358-A2DB-296C8672A6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45" y="2530736"/>
            <a:ext cx="2376720" cy="18865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24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3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부분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80217" y="1834357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80217" y="3180438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80217" y="4526519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그래픽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80217" y="3196412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80217" y="1853621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86" y="1564775"/>
            <a:ext cx="3741741" cy="29595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18" y="1564775"/>
            <a:ext cx="3728550" cy="29595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그래픽 구현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13538" y="5166380"/>
            <a:ext cx="85285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TTF_OpenFont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사용</a:t>
            </a:r>
            <a:endParaRPr lang="en-US" altLang="ko-KR" sz="35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6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그래픽 구현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87" y="1564775"/>
            <a:ext cx="3734375" cy="2959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19" y="1564775"/>
            <a:ext cx="3728549" cy="29595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13538" y="5166380"/>
            <a:ext cx="85285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SDL_LoadBMP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35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SDL_SetColorKey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사용</a:t>
            </a:r>
            <a:endParaRPr lang="en-US" altLang="ko-KR" sz="35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그래픽 구현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13538" y="5166380"/>
            <a:ext cx="85285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조건문과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35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pply_surface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사용</a:t>
            </a:r>
            <a:endParaRPr lang="en-US" altLang="ko-KR" sz="35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r="50180"/>
          <a:stretch/>
        </p:blipFill>
        <p:spPr>
          <a:xfrm>
            <a:off x="2567587" y="1564775"/>
            <a:ext cx="3734376" cy="297840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50060"/>
          <a:stretch/>
        </p:blipFill>
        <p:spPr>
          <a:xfrm>
            <a:off x="7847719" y="1564775"/>
            <a:ext cx="3719659" cy="29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0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52" y="2038342"/>
            <a:ext cx="6759148" cy="44591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437393"/>
            <a:ext cx="247854" cy="247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분석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65537" y="1086258"/>
            <a:ext cx="74644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소스 코드 줄 수 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3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</a:t>
            </a:r>
            <a:endParaRPr lang="en-US" altLang="ko-KR" sz="35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0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437393"/>
            <a:ext cx="247854" cy="247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분석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752" y="2038342"/>
            <a:ext cx="6654006" cy="43386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65537" y="1086258"/>
            <a:ext cx="74644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후 코드 줄 수 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1000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</a:t>
            </a:r>
            <a:endParaRPr lang="en-US" altLang="ko-KR" sz="35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437393"/>
            <a:ext cx="247854" cy="2478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18784" y="553374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41834"/>
              </p:ext>
            </p:extLst>
          </p:nvPr>
        </p:nvGraphicFramePr>
        <p:xfrm>
          <a:off x="2928999" y="1348342"/>
          <a:ext cx="8127999" cy="4482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79867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891352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2869839"/>
                    </a:ext>
                  </a:extLst>
                </a:gridCol>
              </a:tblGrid>
              <a:tr h="58469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 오픈소스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확장 오픈소스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713552"/>
                  </a:ext>
                </a:extLst>
              </a:tr>
              <a:tr h="779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난이도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장애물 속도가 일정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레벨에 따라 장애물 속도 상승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548164"/>
                  </a:ext>
                </a:extLst>
              </a:tr>
              <a:tr h="779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조작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좌우로만 이동 가능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상하좌우로 이동 가능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441388"/>
                  </a:ext>
                </a:extLst>
              </a:tr>
              <a:tr h="779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게임오버 시 바로 게임 창 종료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 기록 및 게임 재 시작 가능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671463"/>
                  </a:ext>
                </a:extLst>
              </a:tr>
              <a:tr h="779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플레이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플레이 불가능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플레이 가능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363109"/>
                  </a:ext>
                </a:extLst>
              </a:tr>
              <a:tr h="779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그래픽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사각형으로만 이루어진 그래픽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이미지를 활용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94086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437393"/>
            <a:ext cx="247854" cy="247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18784" y="55337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제안서 목표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641846"/>
              </p:ext>
            </p:extLst>
          </p:nvPr>
        </p:nvGraphicFramePr>
        <p:xfrm>
          <a:off x="3356316" y="1675938"/>
          <a:ext cx="7344816" cy="4631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1946239934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751462234"/>
                    </a:ext>
                  </a:extLst>
                </a:gridCol>
              </a:tblGrid>
              <a:tr h="60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GOAL</a:t>
                      </a:r>
                      <a:endParaRPr lang="ko-KR" altLang="en-US" sz="3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OBJECTIVES</a:t>
                      </a:r>
                      <a:endParaRPr lang="ko-KR" altLang="en-US" sz="3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578115"/>
                  </a:ext>
                </a:extLst>
              </a:tr>
              <a:tr h="1001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프로젝트에 필요한 오픈소스를 찾고 분석하는 능력을 발전시킨다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개월 후 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점수가 표시되고 난이도 설정이 가능한 게임을 할 수 있다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561794"/>
                  </a:ext>
                </a:extLst>
              </a:tr>
              <a:tr h="1001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오픈소스를</a:t>
                      </a:r>
                      <a:r>
                        <a:rPr lang="ko-KR" altLang="en-US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이용하여 다양한 기능을 확장하여 구현할 수 있다</a:t>
                      </a:r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개월 후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플레이와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플레이가 가능한 게임을 할 수 있다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366649"/>
                  </a:ext>
                </a:extLst>
              </a:tr>
              <a:tr h="100162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개월 후 현재 오픈소스 게임보다 역동적이고 화려한 게임을 구현할 수 있다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61283"/>
                  </a:ext>
                </a:extLst>
              </a:tr>
              <a:tr h="1001628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871629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" y="922706"/>
            <a:ext cx="795283" cy="795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2506334"/>
            <a:ext cx="247854" cy="2478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SDL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이용한 오픈소스</a:t>
            </a:r>
          </a:p>
        </p:txBody>
      </p:sp>
      <p:pic>
        <p:nvPicPr>
          <p:cNvPr id="1034" name="Picture 10" descr="github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10" y="3262776"/>
            <a:ext cx="3133595" cy="31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D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47" y="1852365"/>
            <a:ext cx="4067684" cy="22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329" y="5058173"/>
            <a:ext cx="3447619" cy="78095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377549" y="4369043"/>
            <a:ext cx="2845581" cy="552098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 smtClean="0">
                <a:solidFill>
                  <a:schemeClr val="tx1"/>
                </a:solidFill>
              </a:rPr>
              <a:t>helper.h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83294" y="6387498"/>
            <a:ext cx="3183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https://github.com/khodzha/square-dodge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7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437393"/>
            <a:ext cx="247854" cy="247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간트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도표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459900"/>
              </p:ext>
            </p:extLst>
          </p:nvPr>
        </p:nvGraphicFramePr>
        <p:xfrm>
          <a:off x="2257106" y="1385405"/>
          <a:ext cx="9726807" cy="4600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3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920923037"/>
                    </a:ext>
                  </a:extLst>
                </a:gridCol>
              </a:tblGrid>
              <a:tr h="352558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과업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오픈 소스 </a:t>
                      </a:r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분석</a:t>
                      </a:r>
                      <a:endParaRPr lang="en-US" altLang="ko-KR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점수</a:t>
                      </a:r>
                      <a:r>
                        <a:rPr lang="en-US" altLang="ko-KR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라이프</a:t>
                      </a:r>
                      <a:r>
                        <a:rPr lang="en-US" altLang="ko-KR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난이도 추가 및 세부 내용 수정</a:t>
                      </a:r>
                      <a:endParaRPr lang="ko-KR" altLang="en-US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오류 검사 및 소켓 프로그래밍 관련 공부</a:t>
                      </a:r>
                      <a:endParaRPr lang="ko-KR" altLang="en-US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멀티플레이가 가능하도록</a:t>
                      </a:r>
                      <a:endParaRPr lang="en-US" altLang="ko-KR" sz="16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소켓 프로그래밍 진행</a:t>
                      </a:r>
                      <a:endParaRPr lang="ko-KR" altLang="en-US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그래픽 관련 수정</a:t>
                      </a:r>
                      <a:endParaRPr lang="ko-KR" altLang="en-US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오류</a:t>
                      </a:r>
                      <a:r>
                        <a:rPr lang="en-US" altLang="ko-KR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호환성 검사</a:t>
                      </a:r>
                      <a:r>
                        <a:rPr lang="en-US" altLang="ko-KR" sz="16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및</a:t>
                      </a:r>
                      <a:endParaRPr lang="en-US" altLang="ko-KR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5000569" y="2419895"/>
            <a:ext cx="1415538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</p:cNvCxnSpPr>
          <p:nvPr/>
        </p:nvCxnSpPr>
        <p:spPr>
          <a:xfrm>
            <a:off x="6416107" y="3049638"/>
            <a:ext cx="703590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7119697" y="3685684"/>
            <a:ext cx="1373672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cxnSpLocks/>
          </p:cNvCxnSpPr>
          <p:nvPr/>
        </p:nvCxnSpPr>
        <p:spPr>
          <a:xfrm>
            <a:off x="9214339" y="5012414"/>
            <a:ext cx="2062130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8493369" y="4348341"/>
            <a:ext cx="2783100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</p:cNvCxnSpPr>
          <p:nvPr/>
        </p:nvCxnSpPr>
        <p:spPr>
          <a:xfrm>
            <a:off x="11280323" y="5663884"/>
            <a:ext cx="703590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8A280"/>
            </a:gs>
            <a:gs pos="0">
              <a:schemeClr val="accent1">
                <a:lumMod val="60000"/>
                <a:lumOff val="4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7175" y="2766874"/>
            <a:ext cx="5099625" cy="923330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Q &amp; A</a:t>
            </a:r>
            <a:endParaRPr lang="ko-KR" altLang="en-US" sz="5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8A280"/>
            </a:gs>
            <a:gs pos="0">
              <a:schemeClr val="accent1">
                <a:lumMod val="60000"/>
                <a:lumOff val="4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7175" y="2766874"/>
            <a:ext cx="5099625" cy="923330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데모프로그램 시연</a:t>
            </a:r>
            <a:endParaRPr lang="ko-KR" altLang="en-US" sz="5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26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13553" y="70339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2534243"/>
            <a:ext cx="192036" cy="19203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285554" y="1276969"/>
          <a:ext cx="8127999" cy="5362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578007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285488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180309"/>
                    </a:ext>
                  </a:extLst>
                </a:gridCol>
              </a:tblGrid>
              <a:tr h="554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이광빈</a:t>
                      </a:r>
                      <a:endParaRPr lang="ko-KR" altLang="en-US" sz="3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이영진</a:t>
                      </a:r>
                      <a:endParaRPr lang="ko-KR" altLang="en-US" sz="3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황영식</a:t>
                      </a:r>
                      <a:endParaRPr lang="ko-KR" altLang="en-US" sz="3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4648"/>
                  </a:ext>
                </a:extLst>
              </a:tr>
              <a:tr h="2901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484356"/>
                  </a:ext>
                </a:extLst>
              </a:tr>
              <a:tr h="2129291"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SDL</a:t>
                      </a:r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 내장 함수 분석</a:t>
                      </a:r>
                      <a:endParaRPr lang="en-US" altLang="ko-KR" sz="24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endParaRPr lang="en-US" altLang="ko-KR" sz="24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보고서 작성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오버 판정</a:t>
                      </a:r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라이프 수정</a:t>
                      </a:r>
                      <a:endParaRPr lang="en-US" altLang="ko-KR" sz="24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endParaRPr lang="en-US" altLang="ko-KR" sz="24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오버 시 프로그램 종료 수정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 및 난이도 추가</a:t>
                      </a: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상하좌우 이동이 가능하도록 수정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454547"/>
                  </a:ext>
                </a:extLst>
              </a:tr>
              <a:tr h="1128959"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SDL</a:t>
                      </a:r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그래픽 수정</a:t>
                      </a: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 프로그래밍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 프로그래밍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786403"/>
                  </a:ext>
                </a:extLst>
              </a:tr>
              <a:tr h="1128959">
                <a:tc gridSpan="3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오류 검출 및 피드백</a:t>
                      </a:r>
                      <a:r>
                        <a:rPr lang="en-US" altLang="ko-KR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필요 자료 수집</a:t>
                      </a: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0018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263460" y="5357269"/>
            <a:ext cx="794765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63461" y="2009469"/>
            <a:ext cx="794765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-2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3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2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9" y="922706"/>
            <a:ext cx="795283" cy="79528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5" y="2506334"/>
            <a:ext cx="247854" cy="24785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9" y="4453056"/>
            <a:ext cx="192036" cy="192036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-2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9" y="3493648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13553" y="70339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2534243"/>
            <a:ext cx="192036" cy="1920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-2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3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2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9" y="922706"/>
            <a:ext cx="795283" cy="79528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5" y="2506334"/>
            <a:ext cx="247854" cy="24785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9" y="4453056"/>
            <a:ext cx="192036" cy="192036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-2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9" y="3493648"/>
            <a:ext cx="192036" cy="1920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890" y="1198566"/>
            <a:ext cx="8875958" cy="497423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276825" y="3589666"/>
            <a:ext cx="5808198" cy="2726558"/>
            <a:chOff x="6276825" y="3589666"/>
            <a:chExt cx="5808198" cy="2726558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6276825" y="5580759"/>
              <a:ext cx="5808198" cy="735465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C++ / g++ compiler</a:t>
              </a:r>
              <a:endPara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890868" y="3589666"/>
              <a:ext cx="4240193" cy="5312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꺾인 연결선 29"/>
            <p:cNvCxnSpPr>
              <a:stCxn id="28" idx="3"/>
              <a:endCxn id="27" idx="0"/>
            </p:cNvCxnSpPr>
            <p:nvPr/>
          </p:nvCxnSpPr>
          <p:spPr>
            <a:xfrm flipH="1">
              <a:off x="9180924" y="3855284"/>
              <a:ext cx="1950137" cy="1725475"/>
            </a:xfrm>
            <a:prstGeom prst="bentConnector4">
              <a:avLst>
                <a:gd name="adj1" fmla="val -11722"/>
                <a:gd name="adj2" fmla="val 5769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모서리가 둥근 직사각형 32"/>
          <p:cNvSpPr/>
          <p:nvPr/>
        </p:nvSpPr>
        <p:spPr>
          <a:xfrm>
            <a:off x="3573194" y="241245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Linux(Ubuntu)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168289" y="1394539"/>
            <a:ext cx="5808198" cy="3890000"/>
            <a:chOff x="3168289" y="1394539"/>
            <a:chExt cx="5808198" cy="38900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3168289" y="4549074"/>
              <a:ext cx="5808198" cy="735465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Atom Editor / </a:t>
              </a:r>
              <a:r>
                <a:rPr lang="en-US" altLang="ko-KR" sz="28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Github</a:t>
              </a:r>
              <a:endPara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438421" y="1394539"/>
              <a:ext cx="4240193" cy="5312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" name="꺾인 연결선 40"/>
            <p:cNvCxnSpPr>
              <a:stCxn id="40" idx="2"/>
              <a:endCxn id="34" idx="0"/>
            </p:cNvCxnSpPr>
            <p:nvPr/>
          </p:nvCxnSpPr>
          <p:spPr>
            <a:xfrm rot="16200000" flipH="1">
              <a:off x="4503804" y="2980489"/>
              <a:ext cx="2623299" cy="51387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6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부분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80217" y="1834357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80217" y="3180438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80217" y="4526519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그래픽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부분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80217" y="1834357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80217" y="3180438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80217" y="4526519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그래픽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80217" y="4549074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80217" y="3180438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게임 인터페이스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76" y="943333"/>
            <a:ext cx="6812037" cy="54496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922</Words>
  <Application>Microsoft Office PowerPoint</Application>
  <PresentationFormat>와이드스크린</PresentationFormat>
  <Paragraphs>316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08서울한강체 M</vt:lpstr>
      <vt:lpstr>맑은 고딕</vt:lpstr>
      <vt:lpstr>나눔스퀘어 Bold</vt:lpstr>
      <vt:lpstr>a옛날목욕탕B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징징이</dc:creator>
  <cp:lastModifiedBy>이광빈</cp:lastModifiedBy>
  <cp:revision>125</cp:revision>
  <dcterms:created xsi:type="dcterms:W3CDTF">2016-10-15T05:21:01Z</dcterms:created>
  <dcterms:modified xsi:type="dcterms:W3CDTF">2017-12-12T03:53:52Z</dcterms:modified>
</cp:coreProperties>
</file>